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atins un înge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imt că m-a atin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crima să-mi ştearg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 L-ai trimis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u ştii Doamne-n ascuns ce se întâmpl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toate-n taină veşnic le pătrunz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tunci când nu m-aştept, eşti lângă m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b a Ta umbră, Doamne, mă ascunzi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rugă Doamne îmi aştern fiinţ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vreau ca-n toate un cuvânt să spun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cerurile se deschid în slav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sfinţii Tăi în ceruri Tu mă sui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atins un înge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imt că m-a atin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crima să-mi ştearg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 L-ai trimi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voi zidi Doamne-n pustiu alt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-acolo dreapta Ta mă va păz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ovi-vei stânci să îmi dai alin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apă proaspătă ce va ţâşni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foc din cer să îmi aprinzi Tu jertf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âna din ceruri, Doamne, să îmi da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easta-i ruga mea ce se înalţ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Cerul Tău de pe al meu altar 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Şi-un înger ai trimis atunci din cerur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ia la Tine toată jertfa mea :/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atins un înge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imt că m-a atin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crima să-mi ştearg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 L-ai trimis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atins un înger...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2026-07-19T19:57:01Z</dcterms:created>
  <dcterms:modified xsi:type="dcterms:W3CDTF">2026-07-19T19:57:01Z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