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¹ O, scapă-mă, Doamne, prin Numele Tă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fă-mi Tu dreptate cu-a Tale pute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2. a mea rugăciune mi-auzi, Domnul meu,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gura mea strigă din multe dure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gura mea strigă din multe dureri..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³ Căci, iată, străinii încep a ve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mult-asuprire viața să-mi i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i nu vor, o, Doamne, de Tine a ști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parte-i de dânșii cunoaștere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parte-i de dânșii cunoașterea Ta... (oprire)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⁴ Da, Domnul, îmi este pe veci aju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pururea-i sprijin la sufletul meu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⁵ Tot răul se-ntoarce pe-acei care-l vor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omnul zdrobi-i-va căci bun e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, Domnul, zdrobi-i-va căci bun e mere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⁶ Atunci jertfe bune-Ți voi da pe depl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ăvind al Tău Nume că-i bunvoi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⁷ căci El mi-e scăparea din orișice chin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mi face vrăjmașii precum e-al meu d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mi face vrăjmașii precum e-al meu dor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2026-07-19T20:06:30Z</dcterms:created>
  <dcterms:modified xsi:type="dcterms:W3CDTF">2026-07-19T20:06:30Z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