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bucurie va fi atun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e-om vedea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vom uita tot cea fost g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reri și lacrimi și suspin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oamne adu aceia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bucurie sf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om canta în slav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a cantare nou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pân atunci mai rabd și aștep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dacă-i greu pe ca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știu căci vii ca sa ne ie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as la tine-n slavă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oamne adu aceia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bucurie sf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om canta în slav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a cantare nou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zi măreață de splend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zi de bucu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acei ce-au aștep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pace si-n iubir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oamne adu aceia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bucurie sf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om canta în slav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a cantare nou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glasul tău se vor scul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i ce sunt sub gl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în credință au adorm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Domnul lea fost mir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oamne adu aceia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bucurie sf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om canta în slav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a cantare nou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sfinții care-au biru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i-au adormit în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oți vor învia din mor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a vedea pe mir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oamne adu aceia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bucurie sf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om canta în slav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a cantare nou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asa ta o vei răp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slavă și pute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n văzduh te-om întâl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a serba cu tin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oamne adu aceia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bucurie sf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om canta în slav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a cantare noua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2026-07-19T20:07:05Z</dcterms:created>
  <dcterms:modified xsi:type="dcterms:W3CDTF">2026-07-19T20:07:05Z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