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o geană de munte un nor s-a i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emn de furtună stârnită-n pusti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uflet străbate răceala ce 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frica pieirii mi-e inima plină! 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sunt prea slab, o, luptă-Te T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ingur nu pot, o, luptă-Te Tu! ..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ă m-ascund și să nu știu nimic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știu că mi-ai spus să nu știu ce-i frica! 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ptă nu știu ce putea-voi a sp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, luptă-Te Tu, cu cel ce se luptă cu min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sunt prea slab, o, luptă-Te T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ingur nu pot, o, luptă-Te Tu! ..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știu din atacuri și luptele cru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mi-ai întins brațul, m-ai dus către mu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’ să trăiesc îmi e dorul Stăpâ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stăzi, Te rog, mă salvează pe mine..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sunt prea slab, o, luptă-Te T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luptă-Te Tu, cu cel ce se luptă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ingur nu pot, o, luptă-Te Tu! 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2026-07-19T20:08:53Z</dcterms:created>
  <dcterms:modified xsi:type="dcterms:W3CDTF">2026-07-19T20:08:53Z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