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 Israel, popor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-mă, Eu sunt Domn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te temi, oare nu șt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dreapta Mea te va izbăvii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u te iub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 vreau să te părăs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port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rag în sufletul meu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 Israel, copil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tiu că aștepți ajutor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rabdă un ceas, mereu stai trea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omnul tău, te va scoate din necaz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u te iub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 vreau să te părăs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port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rag în sufletul meu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 Israel, tu nu ui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ele în două pentru tine le voi 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șmanii tăi îi voi lov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e voi duce în veșnicii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u te iub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 vreau să te părăs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port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rag în sufletul meu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2026-07-19T19:58:49Z</dcterms:created>
  <dcterms:modified xsi:type="dcterms:W3CDTF">2026-07-19T19:58:49Z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