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ales de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astăzi Domn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umplut cu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-ți vorbește Dumnezeu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"Unește-te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remea e aproape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-ți vorbește Dumneze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Mai e puțin din noapte!": \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ales, popor sfinț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ntreabă astăzi Domnul tă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O, pentru ce ai ațipi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te din somnul greu! : \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rezește-te pop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ta în nepăs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ine Făcator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a rod nu are! : \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serică, mireas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-am dat veșmântul Meu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este astăzi haina t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intreb cum te-ai păstra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e-apropie de Mine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mai trezesc o 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orii negri sunt pe dr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Eu te vreau curată! : \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reau la Mine, te iub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serică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ntru tine curge i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crimă pe-obrazul Me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cump e numele ce-l porț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cump e sfântul Sâng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răși nepăsa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o frânge..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te pop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rea Mea-i aproap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-ți vorbeșt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din noapt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2026-07-19T19:58:37Z</dcterms:created>
  <dcterms:modified xsi:type="dcterms:W3CDTF">2026-07-19T19:58:37Z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