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us pe dealul Căpăţânii, cerul jos a coborâ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e-aducă mântuire Cel pe cruce omorât. Mare-a fost a Sa durere când pe cruce a murit,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epădat fiind de oameni, chiar de Tatăl părăsi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r prin jertfa Lui preasfântă, El pe veci ne-a liber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a morţii închisoare şi în Cer ne-a strămuta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orul nesfârşit de martori, rod al crucii lui Isus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eamăresc al Lui Sfânt Nume, decât toate mai presu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lavă Ție, Doamne, slavă, Miel ce-ai fost înjunghi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rednic ești de toată cinstea, în mărire înălţat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aintea Ta se-nchină cer, pământ recâștig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l veciilor Părinte, fii în veci glorificat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2026-07-19T20:09:20Z</dcterms:created>
  <dcterms:modified xsi:type="dcterms:W3CDTF">2026-07-19T20:09:20Z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