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nu respinge chem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refuza harul ce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ţi împietri inim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 vino grăbit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nu astăzi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nu astăzi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i salv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nu astăzi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ine se poate e târzi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-a fi loc pentr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primeşte Cuvântul vi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ţi va fi bin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nu astăzi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nu astăzi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i salv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nu astăzi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 eşti chemat în mil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grije n-o nesoco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ine se poate de sil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tu vei mur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nu astăzi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nu astăzi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i salv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nu astăzi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Isus a mântu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odată n-a refuz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ei ce aici l-au prim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Lui i-au urmat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nu astăzi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nu astăzi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i salv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nu astăzi?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2026-07-19T19:55:50Z</dcterms:created>
  <dcterms:modified xsi:type="dcterms:W3CDTF">2026-07-19T19:55:50Z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