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796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i povara ta Lui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ți-o va purta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nalță, tot mai sus înal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nalță numele Lui Isu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zdrobește pe Sata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picioare, jo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nalță, tot mai sus înal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nalță numele Lui Is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zdrobește firea vech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picioare, jo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nalță, tot mai sus înal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nalță numele Lui Isu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2026-07-20T16:03:22Z</dcterms:created>
  <dcterms:modified xsi:type="dcterms:W3CDTF">2026-07-20T16:03:22Z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