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utesc neajuto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pe val, în spum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pt mereu și lupt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ortul oare unde-i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 cârma vieții, T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-o spre lim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alurile mă-nconjo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fletul mi-l omoară: 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 mai este mu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in alergar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icăieri nu văd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barcă de salv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 cârma vieții T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u-o spre lima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alurile sun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a mare povară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utesc neajuto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pe valul în spum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trig mereu și strig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acuma spun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 pot s-ajung eu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șa mare vijeli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u-ți întinzi Tu braț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barca mea s-o țină: 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-mă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nt în mare vije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ști Salvat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, strig spre Ti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voi ajunge-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voi da-n veci eu sl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din valul vieții ai s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a ființă dragă: 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voi sta la dreap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oronat în slav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veci de veci eu voi ve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a ființă dragă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ei fii al meu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eu, a Ta oi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veci ne-om bucu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 Ta biruință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2026-07-19T19:54:54Z</dcterms:created>
  <dcterms:modified xsi:type="dcterms:W3CDTF">2026-07-19T19:54:54Z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