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cumpul nostru Domn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venit din slăvi, de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ridici la Tine i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-Ți sfântă la Calva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-I sigur aju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ești iubit Mânt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Ta ne-ai curăț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ieptul Tău Tu ne-ai prim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ând pe nori, Îl vom pri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bucurii vom tresă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ochii-n lacrime scăld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fi spre ceruri ridicaț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2026-07-20T19:28:07Z</dcterms:created>
  <dcterms:modified xsi:type="dcterms:W3CDTF">2026-07-20T19:28:07Z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