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Preasfântul, la noi a veni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hin şi durere, El a suferit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fiinţa-ntreagă, iubind ne-ncet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căutat, cu drag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căutat, cu drag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căutat, cu drag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fiinţa-ntreagă, iubind ne-ncet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căutat, cu drag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, Preasfântul, pe cruce-a muri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eţul iertării doar El l-a plătit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îndurare şi har minun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m-a iertat, cu drag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m-a iertat, cu drag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m-a iertat, cu drag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îndurare şi har minun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m-a iertat, cu drag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Preasfântul, de veacuri slăvi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căutat când eram rătăcit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bunătatea-I ce s-a arăt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m-a chemat, cu drag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m-a chemat, cu drag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m-a chemat, cu drag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bunătatea-I ce s-a arăt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m-a chemat, cu drag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Preasfântul, veni-va curând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ulcea-ntâlnire, pe nori aducând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in cerul slavei se va coborî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va veni curând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va veni curând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va veni curând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in cerul slavei se va coborî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va veni curând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2026-07-19T20:00:12Z</dcterms:created>
  <dcterms:modified xsi:type="dcterms:W3CDTF">2026-07-19T20:00:12Z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