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9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păcătoşilor iubiţ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staţi în nesimţi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riți voi oare s-auziț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n cântec de iubire?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n cântec cum nicicând n-a fos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nici va fi vreodată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e doriți priviți acu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re crucea-nsângerată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viţi mereu, priviți adân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trundeţi-i simţire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sângerat murind, I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ă-nvaţă ce-i iubirea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viţi-L! ... Și-ascultaţi uimiț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cântec de iubi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m n-a fost altul mai sublim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-n sfânta-I pătimire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t v-a iubit, cât v-a iub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veți putea voi o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ăcar să bănuiţi cândv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ubirea Lui cea mare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m v-a iubit, cum v-a iub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viți la răstigni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spuneţi, cine-ar mai av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astfel de iubire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viţi... Acesta-i preţul d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El, răscumpăra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a voastre vieţi le-a câştig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moarte şi pierzare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tât de mult El v-a iubit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Golgota-nsângera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a rămânea pe veci de vec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vadă neuitată!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ubirea Lui, iubirea Lu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-un cântec plin de jale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-a scris cu Sângele Lui sf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lacrimile Sale!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ascultaţi-L, o, lăsaţ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dânc să vă pătrundă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har în har veţi fi schimbaț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Taina Lui profundă!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uimiți de cântul fermec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jalea lui adânc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veci veţi asculta şi-n vec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eţi tot mai cere încă!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cine-odată-a fost pătrun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dragostea-i duioas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spină, luptă, moare, da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El nu se mai lasă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2026-07-19T20:07:44Z</dcterms:created>
  <dcterms:modified xsi:type="dcterms:W3CDTF">2026-07-19T20:07:44Z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