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</p:sldIdLst>
  <p:sldSz cx="9144000" cy="6858000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presProps" Target="presProps.xml"/>
  <Relationship Id="rId10" Type="http://schemas.openxmlformats.org/officeDocument/2006/relationships/viewProps" Target="viewProps.xml"/>
  <Relationship Id="rId11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3591960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6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O, numai Scriptura să mă rog m-a-nvățat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6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Glasul ei îmi spune că eu sunt iertat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6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Pace-mi dăruiește și-un har nesfârșit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6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Prin Isus, doar prin Isus, eu am primit.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2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Eu cred că Biblia-i carte divină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2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Din ea-mi străluce cereasca lumină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2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Pe-a Lui cale îmi conduce sigur pașii mei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2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Până-n ceruri unde fi-vor sfinții Săi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2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Ea, numai Scriptura m-a-nvățat ca să-I cânt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2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Cum făcut-a Moise, când a biruit;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2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Cum Pavel și Sila noaptea au cântat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2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Și Domnul cel veșnic izbânda le-a dat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2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Eu cred că Biblia-i carte divină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2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Din ea-mi străluce cereasca lumină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2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Pe-a Lui cale îmi conduce sigur pașii mei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2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Până-n ceruri unde fi-vor sfinții Săi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6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Da, numai Scriptura ne mângâie mereu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6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Calea îmi arată, drumul când e greu;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6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De Isus ne spune și de Duhul Sfânt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6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Că El vine, iată vine, în curând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2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Eu cred că Biblia-i carte divină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2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Din ea-mi străluce cereasca lumină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2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Pe-a Lui cale îmi conduce sigur pașii mei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2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Până-n ceruri unde fi-vor sfinții Săi.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87">
  <a:themeElements>
    <a:clrScheme name="Theme87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87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87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6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2026-07-20T19:28:07Z</dcterms:created>
  <dcterms:modified xsi:type="dcterms:W3CDTF">2026-07-20T19:28:07Z</dcterms:modified>
  <dc:title>Untitled Presentation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