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ul meu, tu te pierzi pe veci de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nii tăi tineri pier, tu ești căzu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gândeşti unde-ajungi trăind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gândeşti unde-ajungi, copil pierdut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ul meu, tu te pierzi trăind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rumul tău în dureri se va sfârşi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-acum, căci ISUS te va salv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harul Său, te mai poate mântu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ul meu, pe pământ, o viaţă 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ți-o pierzi, ești pe veci pierdut, pierdu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arce azi, până poți să mai întor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oţi să vii, încă timpul nu-i trecut..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ul meu, tu te pierzi trăind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rumul tău în dureri se va sfârşi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-acum, căci ISUS te va salv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harul Său, te mai poate mântu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2026-07-19T20:07:57Z</dcterms:created>
  <dcterms:modified xsi:type="dcterms:W3CDTF">2026-07-19T20:07:57Z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