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esc să cânt despr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ai suflat viață în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mi-ai dăltuit aripile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e-ai ancorat cu grijă-n Hristo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i cioplit amprentele Tale div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i rupt robia iubirii de s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har, să trăiesc cu fol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parte de lume, ascuns în Hrist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ă cuprind palmele-Ți pironi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reau harul zadarnic, Părin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curge prin sângele sfân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pre el vreau într-una să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orul meu înspre Tin' nu e frân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esc să ard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stropi de cer curg prin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orni din făclie în ciobul meu de l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rt chipu-n care m-ai concepu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or sublim către cer în acorduri div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ic efemer nu mă poate ț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vis, să te-nalți glorio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harul, e crucea, e omul Hrist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ă cuprind palmele-Ți pironi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reau harul zadarnic, Părin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curge prin sângele sfân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pre el vreau într-una să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orul meu înspre Tin' nu e frânt.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să mă știu tot c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norul de plumb se întind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nu pot cuprinde taina-Ți cu minte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saturi tot golul cu dragost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Ce fac Eu, tu nu poți pricepe acuma”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nile cuielor strigă, într-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E nou ce-am să fac în curând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ale, un drum cu izvoare curgân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ă cuprind palmele-Ți pironi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reau harul zadarnic, Părin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curge prin sângele sfân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pre el vreau într-una să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orul meu înspre Tin' nu e frân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2026-07-19T20:10:49Z</dcterms:created>
  <dcterms:modified xsi:type="dcterms:W3CDTF">2026-07-19T20:10:49Z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