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oamne sfinte, mă mântui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rugăciunea mea o prim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m-a strivit, simt că mă prăpăd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de grabă, ca să mă mântuiesc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mari păcate, sunt un nevred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salvează o Doamne veșni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oază și noapte e împrejur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voi putea să stau atunci la tronul Tău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făr' de vină ai pătimit am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entru mine Te-ai răstignit î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iel dumnezeiesc jertfit în loc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mă închin smerit, Isus la tronul Tă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2026-07-19T20:09:37Z</dcterms:created>
  <dcterms:modified xsi:type="dcterms:W3CDTF">2026-07-19T20:09:37Z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