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adânc Te chem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chii spre Tine și glasul mi-l înalț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zbăvește-mă, Tată, sufletul îmi susp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uhul e-ndurerat..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-mi sfâșiată alinare doreș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gâierea ce vine de su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o lăsa să se stingă, pe Tine Te doreș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ine, Isu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ridică-mă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înalț azi strig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ceruri și aștep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ie-mă Tu pe stânc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n zadar încercat-a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o ajung, să Te ating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reau descuraj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cuprindă suflare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gândul că niciodat'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m s-ajung, Doamne-n st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care Tu m-ai chem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Te laud, Isuse, pentru harul Tău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lanul Tău minun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trasat, Doamne Tată, toate căile me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'nainte de-a exis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mai dulce cărare decât sub mâna-Ți 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n iubire m-a cre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putere divină vreau s-alerg către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înceta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ridică-mă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înalț azi strig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ceruri și aștep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ie-mă Tu pe stânc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n zadar încercat-a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o ajung, să Te ating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reau descuraj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cuprindă suflare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gândul că niciodat'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m s-ajung, Doamne-n st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care Tu m-ai chema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țumesc azi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ai fost pentru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a bun, prea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iubesc și vreau totul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închin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harul Tău bog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ștept revărs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ui peste min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n-a mai fost niciodat'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fletu-mi înseteaz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Doamne, degrab'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2026-07-19T19:59:45Z</dcterms:created>
  <dcterms:modified xsi:type="dcterms:W3CDTF">2026-07-19T19:59:45Z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