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iubirii, cu slove de s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cris-o Isus la Calva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lemnul de-osândă, al Său trup se frâng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dea mântuire în da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iubirii pe lemn țintuită-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vadă de nezdrunci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poate și astăzi să fie ci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l credincios e salv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iubirii, se-arată la cr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prețul ce ea l-a plăt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jertfa depusă salvare adu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l păcătos e prim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iubirii pe lemn țintuită-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vadă de nezdrunci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poate și astăzi să fie ci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l credincios e salv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iubirii, și astăzi răs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glasul acelor salvaț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i merg pretutindeni, ducând vesea bu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toți pot fi iertaț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vestea iubirii pe lemn țintuită-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vadă de nezdrunci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poate și astăzi să fie cit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el credincios e salv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2026-07-19T20:02:39Z</dcterms:created>
  <dcterms:modified xsi:type="dcterms:W3CDTF">2026-07-19T20:02:39Z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