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0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-acest pământ totul, Isus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ără de Tine, nu are un sen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vrem ca în ceruri, în glorii nespus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trăim veşnic ziua fără apus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ste greu şi durerea ne-apasă întrun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Tine în ceruri este dorul suprem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,dă-ne putere să putem să fim gat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ă-ne pace, iubire şi răbdare s-ave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Ştim că într-o zi pe nori vei reven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jută-ne cu toţii să fim gata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mai este mult, vei reveni-n curând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fiecare dintre noi îşi va lua răsplata.:/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ulţumesc pentru toate, ştiu că Tu eşti cu m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peste puterea-mi nimic nu-mi vei d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hiar şi-n suferinţă voi cânta totdeaun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Tu eşti acelaşi în dragoste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Ştim că într-o zi pe nori vei reven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jută-ne cu toţii să fim gata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mai este mult, vei reveni-n curând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fiecare dintre noi îşi va lua răsplata.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2026-07-19T19:52:56Z</dcterms:created>
  <dcterms:modified xsi:type="dcterms:W3CDTF">2026-07-19T19:52:56Z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