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8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oamne-nvață-mă să-mbătrânesc seni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tinerind în Tine, zilnic, pe depli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hiar dacă trupu-mi calcă drumul ce i-e d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omul nou întineresc neîncetat! :/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depărtează Tu, prin har, orgoliul m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nu-Ți umbrească chipul sfânt din Dumnezeu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În mine să Te vezi în frumusețea T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ricând și-oriunde trupul meu se va purta!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coborând-urcând pe trepte, să Te vez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mine, că Tu ești Acela ce lucrez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ă-ntineresc cu cât în trup îmbătrânes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ar legea timpului nu-mi fură ce-i ceresc! :/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ți mulțumesc, că-n jertfa Ta m-ai mântu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legile pământului nelegiu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și viață nouă, veşnică mi-ai dat deplin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Tine, Doamne, fără-mbătrânire - amin!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2026-07-19T20:05:34Z</dcterms:created>
  <dcterms:modified xsi:type="dcterms:W3CDTF">2026-07-19T20:05:34Z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