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asul Domnului plin de iubire cheamă a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e păcătos să vină la Hristo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e calea păcatului să se-ntoarcă to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Cel ce pe cruce-a murit (s-a jertfit)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te cheamă a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 al său gla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rea 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vei primi în d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eri, pe căi rătăcite tu ai umblat stră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ă niciun țel și scop în viața t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plin de credință cu sarcina ta g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l Său sânge te va spăla (te-a spăla)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te cheamă a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 al său gla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rea 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vei primi în d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și astăzi e plin de milă pentru to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ce-s osteniți și greu împovăra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odihnă dorește să dea la cei trudi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i ce vin la El sunt primiți (sunt primiți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te cheamă a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 al său gla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rea 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vei primi în d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2026-07-19T20:00:40Z</dcterms:created>
  <dcterms:modified xsi:type="dcterms:W3CDTF">2026-07-19T20:00:40Z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