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685800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5072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 Da, e cel mai minunat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u Tine să vorbesc, Cu Tine să mă sfătuiesc.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ragostea Ta, înţelepciunea Ta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Le cer acum în viaţa mea :/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ând îmi propun din somn să mă trezesc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ă pot veni 'naintea Ta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Vrăşmaşul vede, mă opreşt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Nu cumva să-ndrăznesc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 Da, e cel mai minunat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u Tine să vorbesc, Cu Tine să mă sfătuiesc.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ragostea Ta, înţelepciunea Ta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Le cer acum în viaţa mea :/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Rugăciunea e datoria mea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Ilie, Daniel şi Iosua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Ei Ţie s-au rugat, ei Ţie s-au închinat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Acum, eu Te chem degrab'. :/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 Da, e cel mai minunat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u Tine să vorbesc, Cu Tine să mă sfătuiesc.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ragostea Ta, înţelepciunea Ta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Le cer acum în viaţa mea :/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2026-07-19T19:56:27Z</dcterms:created>
  <dcterms:modified xsi:type="dcterms:W3CDTF">2026-07-19T19:56:27Z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