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919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a, Te rog, Doamne, atatea rugaciuni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care-Ti cer doar paine si paza si minuni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aci am facut adesea din Tine robul meu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eu ascult de Tine, ci Tu de ce spun eu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n loc sa vreau eu, Doamne, sa fie voia T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ti cer sa faci intruna sa fie voia mea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ti cer s-alungi necazul, sa nu-mi trimiti amar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Iti cer sa-mi faci atatea, sa-mi dai... sa-mi dai... sa-mi dai...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andindu-ma ca, daca Iti cant si Te slavesc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Am drept sa-Ti cer oricate, sa-mi faci orice doresc...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iarta-mi, felu-acesta gresit de-a ma rug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i-nvata-ma ca, altfel, sa stau in Fata Ta!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tot cerandu-Ti Tie sa fii Tu robul meu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 Tu cerandu-mi mie, iar robul sa fiu eu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a sa-nteleg ca felul cel bun de-a ma ruga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2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E sa doresc ca-n toate sa fie voia Ta!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">
  <a:themeElements>
    <a:clrScheme name="Theme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2026-07-20T19:28:16Z</dcterms:created>
  <dcterms:modified xsi:type="dcterms:W3CDTF">2026-07-20T19:28:16Z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