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-n câmp oile păzea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ângă turma lor stătea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eodată, sus pe n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 se-arătară-n co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re bucurie a fost şi es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tot răsună sfânta vest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S-a născut Mesia, Salva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domnilor!"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gii de la răsă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steauă au por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 când L-au af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ţii I s-au închina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re bucurie a fost şi es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tot răsună sfânta vest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S-a născut Mesia, Salva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domnilor!"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vrei şi tu să te-nch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ţa Prunculu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ţi să o faci chiar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nd pe sfântu-I dru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re bucurie a fost şi es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tot răsună sfânta vest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S-a născut Mesia, Salva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domnilor!"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2026-07-19T19:56:25Z</dcterms:created>
  <dcterms:modified xsi:type="dcterms:W3CDTF">2026-07-19T19:56:25Z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