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796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 pe Golgota, când totul er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it impotrivă-ţi, cât ai sufer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harul mâniei pentru noi L-ai luat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de Dumnezeu fiind pe lemn părăs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, pe Golgota, când totul er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it împotrivă-Ţi, cât ai suferi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! Ce întuneric Te înconjur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Ţi apăsa Duhul, sus, pe crucea T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 fost batjocorit, chiar şi pălmuit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âtă iubire! O, ce har nesp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-ntuneric Te înconjur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Ţi apăsa Duhul, sus, pe crucea Ta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Tu eşti viu azi, căci ai învia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l dintâi-născut eşti dintre toți cei morţ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 Bisericii Cap înălţat la cer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n curând veni-vei cu Tine s-o ie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Tu eşti viu azi, căci ai învia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l dintâi-născut eşti dintre toţi cei morţ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scumpul sânge, care-a fost vărs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rucea Golgotei, suntem mântuiţ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păcat şi vină, de osânda grea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moştenim slava ce ne-ai pregăt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scumpul sânge, care a fost vărs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rucea Golgotei, suntem mântuiţ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judecată am scăpat acu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şi de mânia care va ve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orişice teamă şi de orice griji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de lumea-aceasta ce zace-n cel Rău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judecată am scăpat acu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şi de mânia care va veni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2026-07-20T16:03:14Z</dcterms:created>
  <dcterms:modified xsi:type="dcterms:W3CDTF">2026-07-20T16:03:14Z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