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Calvar, între tâlha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in de iubire, străpu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âinile Ți-ai înti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, să pot vi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iubi, să pot ie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ar Ți-ai dat viața T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sunt eu? Ce-i viața me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murit pe Golgo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dar mi-ai dat ierta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-ai iubit neconten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și am fost gol, rătă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acasă m-ai prim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sunt e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copleșit, pe veci ie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iul Tău ce-n ceasul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odihnesc pe brațul Tă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ridici când sunt c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glasul dulce îmi șopt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ști Tatăl meu ceresc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sunt eu? Ce-i viața me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murit pe Golgo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dar mi-ai dat ierta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-ai iubit neconteni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și am fost gol, rătă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acasă m-ai prim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sunt eu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copilul Tău lertat pe cr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le Tău sfânt - Elibe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dată-n cerul Tău voi înțele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i azi doar un mister adevăra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2026-07-19T20:10:27Z</dcterms:created>
  <dcterms:modified xsi:type="dcterms:W3CDTF">2026-07-19T20:10:27Z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