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aptea lungă a tre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loarea astăzi s-a scul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în prag te-a salu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n cuvânt blând și frumos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ace-Ți fie în dar, Cristo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 de tot ce ai făc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acesta viață g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ină de suspin și de dure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dimineața, bună dimineaț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Slăvit, Ceresc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dimineața, bună dimineaț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ști Domn prea Sfânt și Minuna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dimineața, bună dimineaț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creat și Te slăves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dimineața, bună dimineaț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slăvesc ca Domn și Împăr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se avântă să ne spun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fumos parfum are grădi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a creată de Isus Cristos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' El nu Își lasă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Sa floare rătăc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âmpia minunată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o caută și-o aduc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rarea luminoasă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ziua, bună ziu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loarea azi îți mulțum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ziua, bună ziu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minunea arătată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ziua, bună ziu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de ziua binecuvânt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ziua, bună ziu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drag ea îți mulțumeș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oarele din înălţim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un steag de străluc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avântă să ne spună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mneze este iubi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biserica, îmbrăc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un fir de in c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ă,-n clocot de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relui cel aștepta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seara, bună sea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Ziua acesta a trecu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seara, bună sea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e știe cât va mai dur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seara, bună sea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ța acesta pe acest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nă seara, bună seara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durere și de ch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2026-07-19T19:52:45Z</dcterms:created>
  <dcterms:modified xsi:type="dcterms:W3CDTF">2026-07-19T19:52:45Z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