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ăruire necurm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fie viața-n plinul 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oia binecuvânt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i Dumnezeu, s-o am teme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a Te rog, aşa do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i, Tatăl meu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trăi necont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, prin har, mi-ai porunci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ascultare din plăc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minunatul Tău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m, să-mi fie-o mângâi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le meu Bun şi Sfân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a Te rog, aşa do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i, Tatăl meu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trăi necont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, prin har, mi-ai porunc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ragoste neofil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tr-o credință numai fo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o smerenie sfinț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rt, o, Doamne-n orice loc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a Te rog, aşa do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i, Tatăl meu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trăi necont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, prin har, mi-ai porunc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ți să ai T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orişice mişcare-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oate-a mele numai Ț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, laudă să-Ți dea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a Te rog, aşa do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i, Tatăl meu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trăi necont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, prin har, mi-ai porunc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2026-07-19T20:06:21Z</dcterms:created>
  <dcterms:modified xsi:type="dcterms:W3CDTF">2026-07-19T20:06:21Z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