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cine e bogat în toat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apte mari de laudă deplin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Tu eşti, numai Tu-n eternita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ăudăm pe Tine-acum, amin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ăudăm, Te lău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ternul Nume noi Ţi-l înălţăm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cine e răscumpă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ot ce e de Tine azi stră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ne dai o albă sărbătoar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, numai Tu! Te lăudăm! Amin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ăudăm, Te lău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ternul Nume noi Ţi-l înălţăm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cine-a dat făgăduinţ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nu va fi zdrobit de-un duh ha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l ce și-a întemeiat credin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t ce-ai spus? Te lăudăm! Am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ăudăm, Te lău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ternul Nume noi Ţi-l înălţăm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2026-07-19T20:06:57Z</dcterms:created>
  <dcterms:modified xsi:type="dcterms:W3CDTF">2026-07-19T20:06:57Z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