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DIVIN, PREASFI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IN VIATA M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POT IUBI AL TAU CUVI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 FAC DOAR VOIA 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PREASFINT SI B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DECA-MI INIM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I TALE MA SUPU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TU ESTI PACEA ME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DE VIATA 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A FIU DOAR AL TA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ALA-MA ASTAZI PE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T CE ESTE RA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MINGIIE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SNIC TE VOI URM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A TRAIESC BIRUITO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STI PUTEREA ME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2026-07-20T19:28:22Z</dcterms:created>
  <dcterms:modified xsi:type="dcterms:W3CDTF">2026-07-20T19:28:22Z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