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scara eternului timp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des se duce-n zb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%Ne trecem ca un vi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patria de dor.%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rabiti ca si un tre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un-i oprit nici ca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duce viata noast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ici de pe pamint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2026-07-19T19:57:14Z</dcterms:created>
  <dcterms:modified xsi:type="dcterms:W3CDTF">2026-07-19T19:57:14Z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