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bun şi-ndur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sunt biruito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Tine eu călător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reau mereu să Îţi slujesc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mereu să-Ți cânt cu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să ies biruito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mereu crucea a-mi pur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s-ajung în ţara 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bun, al meu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-mi vii în aju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lupta este tot mai g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putere să pot lupta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mereu cât voi tr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, Doamne, a Te ves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mereu să spun la to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jertfa lui Isus Hrist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lumea-i tot mai 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oţi luptă-mpotriv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Tine eu voi-nain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mele-Ţi voi înălţ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2026-07-19T19:54:19Z</dcterms:created>
  <dcterms:modified xsi:type="dcterms:W3CDTF">2026-07-19T19:54:19Z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