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ales Domnul, El mă iubeşt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copil Îi cunosc glasul Lu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mi răspunde la-a mea rugăciu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ă-ntăreşte prin Duhul Lui sfâ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bun este Domnul cu m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umină îmi dă zi de z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braţul lui Sfânt El mă ţ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-aceea-i cânt fericit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Domnul am viaţa şi fiinţ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Domnul am tot ce-mi doresc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nima mi se înveseleşt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 aşa de mult eu îl iubesc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bun este Domnul cu m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umină îmi dă zi de z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braţul lui Sfânt El mă ţ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-aceea-i cânt ferici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2026-07-19T19:58:47Z</dcterms:created>
  <dcterms:modified xsi:type="dcterms:W3CDTF">2026-07-19T19:58:47Z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