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moară-mă cu adevărul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 tot ce-i vechi să nu-mi rămâi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ici cât un fir din ce mi-e părul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oată mila-Ţi să mă-nvie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, omoară-m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ţărnă coboară-m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oţi să mă-nviez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Tine să m-aşezi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n veci aşa să fi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sfinţii-n ceruri vi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tându-Ţi ne-ncet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t ești de minunat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sărăcește-mă cu ha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l pătimirii pentru Tin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- urcând și eu calva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oţi să-mi dai comori divin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, omoară-m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ţărnă coboară-m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oţi să mă-nviez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Tine să m-aşezi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n veci aşa să fi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sfinţii-n ceruri vi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tându-Ţi ne-ncet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t ești de minunat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moară-mi eul cu credinţ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oţi să-mi crești cereasca fi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 să-Ţi plinesc deplin voinţ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'nălţându-Ţi, Doamne-n veci mărir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, omoară-m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ţărnă coboară-m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oţi să mă-nviez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Tine să m-aşezi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n veci aşa să fi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sfinţii-n ceruri vi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tându-Ţi ne-ncet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t ești de minuna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2026-07-19T20:05:37Z</dcterms:created>
  <dcterms:modified xsi:type="dcterms:W3CDTF">2026-07-19T20:05:37Z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