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eacă-ți urechea Doam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scultă rug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eni nu e ca Tine slava fie a T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m să vi la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umpli inima cu pace din c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ragostea 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mea Isuse pe Tine te v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 vreau prezenț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mea Isuse te va lăud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ele Tău e înălța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jungă rugăciune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drag înaint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ște-mă așa cum sunt o Doamne Sfânt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varsă-n inimă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iubi pe-orc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 Isuse ai iub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mea Isuse pe Tine te v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 vreau prezenț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mea Isuse te va lăud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ele Tău e înălțat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2026-07-19T19:54:45Z</dcterms:created>
  <dcterms:modified xsi:type="dcterms:W3CDTF">2026-07-19T19:54:45Z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