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ntare de laudă în inim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spre ceruri ridic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Isus, al meu scump Mântu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 şters pe Calvar vina me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eu cânt şi sunt feri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pe mine, Tu m-ai mântu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-Ţi înalţ şi Îţi mulţum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m-ai salva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mintesc cum în noapte, căzut lângă dr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ână, Tu m-ai ridica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haina-ndurării, cu drag, Tu mi-ai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vreau să Îţi mulţumes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eu cânt şi sunt feri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pe mine, Tu m-ai mântu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-Ţi înalţ şi Îţi mulţum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m-ai salv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izbăviţi de Domnul se vor întoarce şi vor merge spre Sion cu cântece de biruinţă. (Isaia 35:10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eu cânt şi sunt feri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pe mine, Tu m-ai mântu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-Ţi înalţ şi Îţi mulţum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m-ai salv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2026-07-19T19:56:57Z</dcterms:created>
  <dcterms:modified xsi:type="dcterms:W3CDTF">2026-07-19T19:56:57Z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