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ță, cale-ngus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opovăduită de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ulți te știu, dar nu urmeaz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șii Domnului ce duc în sus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oamne, Doamne Te rug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cercetează-ne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ță ușă strâm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uvânt Isus ni te-a desch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ulți te ocolesc, dar cau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lte căi s-ajungă-n Paradis.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oamne, Doamne Te rug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cercetează-ne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ță, turmă mi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i aflat pășune și izv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ulți doresc a tale plaiuri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u vor ca să asculte de Păst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oamne, Doamne Te rug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cercetează-ne!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Isus veni-va-n slav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ând cu El pe cei ce L-au urm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va zice către Tatăl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Toți aceștia nu s-au ruși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chemam la pocăință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Mireasa Mea m-a ascultat!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oamne, Doamne Te rug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cercetează-ne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2026-07-19T20:08:31Z</dcterms:created>
  <dcterms:modified xsi:type="dcterms:W3CDTF">2026-07-19T20:08:31Z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