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une, Doamne-n mine, gândul bun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Te caut totdeauna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să te cunosc, să mă supun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voia Ta cea una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hiar de Te cunosc Preasfânt de mult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şi mi-ai dat comori preasfinte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ne-ncetat Te caut, să Te-ascult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o iubire mai fierbinte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Glasurile multe pe pământ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e răsună şi mă-mbie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nu le-ascult, ci-n viul Tău Cuvânt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ut apa pururi vi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une, Doamne-n mine gândul drept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rs să însetez de Tine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Te sorb mai mult şi să Te-aştept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vii din cer la min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2026-07-19T20:06:06Z</dcterms:created>
  <dcterms:modified xsi:type="dcterms:W3CDTF">2026-07-19T20:06:06Z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