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80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pat de suferință, te chinui mer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știe doar Domnul, cât îți este gr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glasul tău se-nalță mereu în 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nu te-a uitat, te mângâie Isus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idică-te, ești vindec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 Hristos te-a iert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vrea să fii mântu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de păcate curățit. 2x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n lepros se apropie, frânt și zdrob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„Isuse, dacă vrei, pot fi curățit?”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ar Domnul răspunde: „Da, vreau, fii curat!”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n dată leprosul a fost vindeca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idică-te, ești vindec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 Hristos te-a iert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vrea să fii mântu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de păcate curățit. 2x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emeia bolnavă, ce mult sufer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 mers spre Isus, să atingă haina Sa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credința ei, ea s-a vindec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uterea din El, pe loc s-a revărsa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idică-te, ești vindec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 Hristos te-a iert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vrea să fii mântu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de păcate curățit. 2x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tu care suferi și crezi că-i târzi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ai o speranță cât încă ești vi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ai credință în El cu-adevăr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n clipa aceea, vei fi vindeca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idică-te, ești vindec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 Hristos te-a iert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vrea să fii mântu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de păcate curățit. 2x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2026-07-19T20:09:22Z</dcterms:created>
  <dcterms:modified xsi:type="dcterms:W3CDTF">2026-07-19T20:09:22Z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