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şind mereu prin mărăci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cioarele-s lovi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poposesc când sângerez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rănile-s cumplit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unci eu văd cum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-apleacă înspre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cu iubire El dui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mângâie uşo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când susp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ci, chiar lângă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ină orice rană din inima me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mijloc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ufletul mă d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mi şterge orice lacrimă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aş înţelege rost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valea de susp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n-aş iubi ca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fraţii mei din lum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ci în valea plânge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ne adu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 unim în rugăciu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reu în fapte bu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când susp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ci, chiar lângă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ină orice rană din inima me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mijloc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ufletul mă d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mi şterge orice lacrimă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2026-07-19T19:56:26Z</dcterms:created>
  <dcterms:modified xsi:type="dcterms:W3CDTF">2026-07-19T19:56:26Z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