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ât de-amar e ceasu-n c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ăd cum umbrele-mi cob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mi se sparge de sub aripi (bis 2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ninul sfânt prin care zbor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mi-ntorc ochii dinspre-nalt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iar privesc înspre-adâncim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ce-am lăsat m-ademenește (bis 2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nou spre joase-ntunecimi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iar mă văd aproape-n mreaj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ce-am crezut demult că-i rup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pare gol tot ce-i deasupra (bis 2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mi pare plin ce-i dedesubt.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-i atât de-adânc în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fipt al firii bold am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e când mă lupt să-l smulg și-adesea (bis 2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l simt din nou cum crește iar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numai Tu-mi ești Singu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iescul Salva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în ceasul meu amar în care (bis 2)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văd cum umbrele-mi cobor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2026-07-19T20:02:37Z</dcterms:created>
  <dcterms:modified xsi:type="dcterms:W3CDTF">2026-07-19T20:02:37Z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