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oți să chemi pe Dom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și când ți-e g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putință es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la Dumnezeu. : 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are este Dom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re-n orice fe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eni nu-i mai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ai bun ca El. : 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oți să ceri minun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de mare-ar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ți-e spre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ți-o va-mplini. : 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are este Dom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re-n orice fe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eni nu-i mai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ai bun ca El. : 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ți să chemi pe Dom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și când ți-e g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putință es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la Dumneze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ți să ceri minun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de mare-ar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ți-e spre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o va-mplin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are este Dom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re-n orice fe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eni nu-i mai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ai bun ca El. : 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2026-07-19T19:57:08Z</dcterms:created>
  <dcterms:modified xsi:type="dcterms:W3CDTF">2026-07-19T19:57:08Z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