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Domnul cauta lucratori, In lucrul pentru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fie buni semanatori, Cat si plugari, la fel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zi sa lucram cu-nflacar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na cand nu se face no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ecerisul este mare... Sa lucram cat tine ziua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mantul bun, ca cel pustiu, S-auda Bibl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sa-i chemam, pan' nu-i tarziu, La mantuirea S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zi sa lucram cu-nflacar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na cand nu se face no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ecerisul este mare... Sa lucram cat tine ziua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-l semanam la mii si mii Si una, toti sa fi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telele vom straluci, Sus in Ierusal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zi sa lucram cu-nflacar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na cand nu se face no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ecerisul este mare... Sa lucram cat tine ziua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ar-amurgul peste plai... · Lucratorii vi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eapta leul sa le dai, Plata vesnicie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zi sa lucram cu-nflacar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na cand nu se face no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ecerisul este mare... Sa lucram cat tine ziua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2026-07-19T19:54:01Z</dcterms:created>
  <dcterms:modified xsi:type="dcterms:W3CDTF">2026-07-19T19:54:01Z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