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Te laud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e pe-a iubirii str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câte sunt î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să răsu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ate câte sunt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 ne-nceta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‘nalț frumuseț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ubirea Ta cea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câte sunt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sunt cânt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ate câte sunt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 ne-nceta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pun haru-n sfeș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l vestesc cu nezăb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câte sunt în m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cântă slav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ate câte sunt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 ne-ncetat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Te laud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din Tine-aprin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-a mel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flăcări nemaistin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ate câte sunt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 ne-ncet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2026-07-19T20:02:12Z</dcterms:created>
  <dcterms:modified xsi:type="dcterms:W3CDTF">2026-07-19T20:02:12Z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