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685800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5076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Pacea sufletului nostru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prin iubire-o dobândim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peste mările-ncercării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numa-mbrățișați plutim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Iubirea, iubirea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Isuse-o dorim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prin Tine, în Tine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ne fă s-o trăim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Numai înfrățiți învingem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luptele de-aici de jos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numai liberi de-orice margini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suntem robii lui Hristo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Iubirea, iubirea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Isuse-o dorim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prin Tine, în Tine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ne fă s-o trăi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Numai împletind cu toții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vocile-n același cor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vom cuprinde fiecare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fericirea tuturo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Iubirea, iubirea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Isuse-o dorim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prin Tine, în Tine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ne fă s-o trăi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Însuși Domnul va deschide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poarta cerului slăvit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elor ce-au învins prin pace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și-n iubire s-au sfinți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Iubirea, iubirea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Isuse-o dorim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prin Tine, în Tine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ne fă s-o trăi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2026-07-19T20:02:53Z</dcterms:created>
  <dcterms:modified xsi:type="dcterms:W3CDTF">2026-07-19T20:02:53Z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