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-ajută-mă să por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ințitul, unicul Tău Cor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ndemn pe toți să intre-n e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rin jertfa Sfântului Tău Miel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port un cort stră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u lucrări de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Cortul Tău div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înalț c-un foc mai sfân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ortul Întâlnirii vrea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i Tăi copii să locui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masa Ta, cu ei să sta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gustând din Darul Tău ceresc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port un cort stră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u lucrări de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Cortul Tău div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înalț c-un foc mai sfân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serica e Cortul vi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ristos, prin jertfă, l-a zid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ducem astăzi, prin pusti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în cerul slavei fericit!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port un cort stră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u lucrări de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Cortul Tău div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înalț c-un foc mai sfân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2026-07-19T20:06:40Z</dcterms:created>
  <dcterms:modified xsi:type="dcterms:W3CDTF">2026-07-19T20:06:40Z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