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811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cine am eu aproape mereu lângă mine?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-a fost nimeni, nicicând, în cer, pe pământ, ca Tine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Ție-Ți dau inima să fie a Ta, cu viața mea vin la Tine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-al meu grai pământesc, astăzi voiesc să spun ce mult Te iubesc! :/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imeni nu s-a jertfit, nu m-a iubit, ca Tine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ști aproape mereu, la bine, la greu, ești cu min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Pentru Tine, Isus, n-am îndeajuns lacrimi de mulțumire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-s cuvinte de spus, nimic mai presus ca a Ta iubire, Isus! :/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reau cu Tine pe veci, nu vreau să pleci de la mi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singur eu nu pot trăi fără Tin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că al meu destin e trist sau senin, la piepul Tău mă ține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riunde aş fi, orice-ar veni, nu pleca de lângă mine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Ție-Ți dau inima, să fie a Ta, cu viața mea vin la Tine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stăzi voiesc să strig, să șoptesc: "Isus, ce mult Te iubesc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reau, Isus, să spun; Te iubesc!"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5">
  <a:themeElements>
    <a:clrScheme name="Theme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2026-07-19T20:10:39Z</dcterms:created>
  <dcterms:modified xsi:type="dcterms:W3CDTF">2026-07-19T20:10:39Z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