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t ca să spun eu cum, a sp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ântuitorul despre Sine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"Eu sunt în Tatăl Meu de Sus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și El e sfânt și-ntreg în Mine!"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aşa cum este sp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ca Domnul meu, Isus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i ce mă văd acum umblân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e pot eu dovedi cu viaț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ă-n mine e Isus Cel Blând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şi-n tot ce fac și-arată Faţa?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aşa cum este sp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ca Domnul meu, Isus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ântecul meu de acu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mai puţină poez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ar e-adevărul fără fum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-l vadă toţi și toţi să-l știe! 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aşa cum este sp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ca Domnul meu, Isus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ântuitorul a ven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ducă harul și-adevăr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şi eu, ca El, sunt rânduit: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-L port așa cum e - și cerul! :/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aşa cum este sp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ca Domnul meu, Isus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u dau sunet încurc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cânt, prin trai şi prin lucr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i să-L arăt deplin curat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e Domnul meu - în închinare! :/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aşa cum este sp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ca Domnul meu, Isus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2026-07-19T20:05:40Z</dcterms:created>
  <dcterms:modified xsi:type="dcterms:W3CDTF">2026-07-19T20:05:40Z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