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359196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, scumpul nost' Isus, divin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u ne-ai iubit deplin, deplin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ot cerul spune-n al Lui cân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ât ne-ai iubit, Isuse sfânt.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E scris pe cruce-n jertfa Ta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rin vremuri poartă Golgota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Nespusul har, ceresc, divin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Iubira Ta, deplin, deplin!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rin Tin' urcăm privirea-n sus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La Tin' salvați suntem, Isus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urați ca albul de omă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Noi Te slăvim atât, atât!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-apoi în cer când vom sos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-n urmă iar când vom privi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Mai mult, mai mult Îți vom cânta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n veci de veci iubirea Ta!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8">
  <a:themeElements>
    <a:clrScheme name="Theme8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2026-07-20T19:28:12Z</dcterms:created>
  <dcterms:modified xsi:type="dcterms:W3CDTF">2026-07-20T19:28:12Z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